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62" r:id="rId4"/>
    <p:sldId id="268" r:id="rId5"/>
    <p:sldId id="259" r:id="rId6"/>
    <p:sldId id="264" r:id="rId7"/>
    <p:sldId id="273" r:id="rId8"/>
    <p:sldId id="272" r:id="rId9"/>
    <p:sldId id="265" r:id="rId10"/>
    <p:sldId id="271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ensorFont" panose="020B0604020202020204" charset="-52"/>
      <p:regular r:id="rId18"/>
      <p:bold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14" autoAdjust="0"/>
  </p:normalViewPr>
  <p:slideViewPr>
    <p:cSldViewPr>
      <p:cViewPr>
        <p:scale>
          <a:sx n="137" d="100"/>
          <a:sy n="137" d="100"/>
        </p:scale>
        <p:origin x="-81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324F2-25BF-4C52-A200-77E39A03A78F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45F33-EE4B-4A0E-8DB6-ADB14DC77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83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45F33-EE4B-4A0E-8DB6-ADB14DC7708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03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45F33-EE4B-4A0E-8DB6-ADB14DC7708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65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45F33-EE4B-4A0E-8DB6-ADB14DC7708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27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45F33-EE4B-4A0E-8DB6-ADB14DC7708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6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92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46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61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55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37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17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72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59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97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3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28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3AEA5-0E6C-430B-8A6B-7870835AF451}" type="datetimeFigureOut">
              <a:rPr lang="ru-RU" smtClean="0"/>
              <a:t>20.11.2016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54BD6-6658-46BD-8A0F-993B2848B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046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3"/><Relationship Id="rId7" Type="http://schemas.openxmlformats.org/officeDocument/2006/relationships/image" Target="../media/image2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Администратор\Desktop\Презентация для Баргана\тензор лого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80" y="739927"/>
            <a:ext cx="5341640" cy="96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2643758"/>
            <a:ext cx="9151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/>
              <a:t>AdBlock</a:t>
            </a:r>
            <a:r>
              <a:rPr lang="ru-RU" sz="4400" b="1" dirty="0" smtClean="0"/>
              <a:t> в дополненной реальности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19768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3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5247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Спасибо за внимание</a:t>
            </a:r>
            <a:endParaRPr lang="ru-RU" sz="6000" b="1" dirty="0"/>
          </a:p>
        </p:txBody>
      </p:sp>
      <p:pic>
        <p:nvPicPr>
          <p:cNvPr id="11267" name="Picture 3" descr="C:\Users\Администратор\Desktop\Презентация для Баргана\Untitled-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565071"/>
            <a:ext cx="1622120" cy="247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Windows Exclamation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68544" y="4626621"/>
            <a:ext cx="609600" cy="609600"/>
          </a:xfrm>
          <a:prstGeom prst="rect">
            <a:avLst/>
          </a:prstGeom>
        </p:spPr>
      </p:pic>
      <p:pic>
        <p:nvPicPr>
          <p:cNvPr id="11268" name="Picture 4" descr="C:\Users\Администратор\Desktop\Презентация для Баргана\boxing_gloves_PNG1046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78" y="3363838"/>
            <a:ext cx="1713834" cy="114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WavLibraryNet_Sound6123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5856" y="5380062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96" y="473199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https://github.com/AdblockVRStudentsKostroma/adblockvr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9697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61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91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mute="1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Администратор\Desktop\Презентация для Баргана\gl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077"/>
            <a:ext cx="3110334" cy="175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Администратор\Desktop\Презентация для Баргана\hol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23678"/>
            <a:ext cx="32194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Администратор\Desktop\Презентация для Баргана\googlelogo_dark_color_324x112d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568670"/>
            <a:ext cx="1669976" cy="57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Администратор\Desktop\Презентация для Баргана\Microsoft_logo_(2012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10" y="3735068"/>
            <a:ext cx="1925005" cy="4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86775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Активное развитие </a:t>
            </a:r>
            <a:r>
              <a:rPr lang="en-US" sz="3200" b="1" dirty="0" smtClean="0"/>
              <a:t>AR</a:t>
            </a:r>
            <a:r>
              <a:rPr lang="ru-RU" sz="3200" b="1" dirty="0" smtClean="0"/>
              <a:t>*-технологий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-180528" y="4713852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/>
              <a:t>*</a:t>
            </a:r>
            <a:r>
              <a:rPr lang="en-US" sz="1400" dirty="0" smtClean="0"/>
              <a:t>AR — </a:t>
            </a:r>
            <a:r>
              <a:rPr lang="ru-RU" sz="1400" dirty="0" smtClean="0"/>
              <a:t>дополненная реальность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21283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xakep.ru/wp-content/uploads/2015/07/hololens_A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" b="1331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435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859782"/>
            <a:ext cx="3018631" cy="1942901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7"/>
            <a:ext cx="5832648" cy="38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56"/>
            <a:ext cx="9166015" cy="530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" y="17973"/>
            <a:ext cx="9166015" cy="530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5814" y="2654027"/>
            <a:ext cx="3647411" cy="126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" y="3867894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Безопасность превыше всего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577140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06513"/>
            <a:ext cx="3698099" cy="2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06512"/>
            <a:ext cx="3698099" cy="27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62163" y="411510"/>
            <a:ext cx="74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До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31591" y="411510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После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941316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55526"/>
            <a:ext cx="3251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Мы использовали технологии: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Python 3.5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NumPy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OpenCV</a:t>
            </a:r>
            <a:r>
              <a:rPr lang="en-US" dirty="0" smtClean="0"/>
              <a:t> 3.1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07687"/>
            <a:ext cx="3095161" cy="28414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8" y="2259538"/>
            <a:ext cx="1107381" cy="1107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309379"/>
            <a:ext cx="914402" cy="112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9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491630"/>
            <a:ext cx="4574664" cy="34360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75806"/>
            <a:ext cx="3816424" cy="18763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8" y="483518"/>
            <a:ext cx="376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Точки интереса объединяются в кластеры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1799"/>
            <a:ext cx="3816424" cy="26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3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5" y="1707654"/>
            <a:ext cx="4115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/>
              <a:t>Обучаемость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36" y="894815"/>
            <a:ext cx="4959464" cy="42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7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Тензор">
      <a:majorFont>
        <a:latin typeface="TensorFont"/>
        <a:ea typeface=""/>
        <a:cs typeface=""/>
      </a:majorFont>
      <a:minorFont>
        <a:latin typeface="TensorFon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</TotalTime>
  <Words>44</Words>
  <Application>Microsoft Office PowerPoint</Application>
  <PresentationFormat>Экран (16:9)</PresentationFormat>
  <Paragraphs>18</Paragraphs>
  <Slides>11</Slides>
  <Notes>4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TensorFont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N. Dimov</dc:creator>
  <cp:lastModifiedBy>student</cp:lastModifiedBy>
  <cp:revision>41</cp:revision>
  <dcterms:created xsi:type="dcterms:W3CDTF">2016-11-15T08:57:56Z</dcterms:created>
  <dcterms:modified xsi:type="dcterms:W3CDTF">2016-11-19T21:07:03Z</dcterms:modified>
</cp:coreProperties>
</file>